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3" r:id="rId4"/>
    <p:sldId id="258" r:id="rId5"/>
    <p:sldId id="259" r:id="rId6"/>
    <p:sldId id="260" r:id="rId7"/>
    <p:sldId id="261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51668" y="488361"/>
            <a:ext cx="10572000" cy="2971051"/>
          </a:xfrm>
        </p:spPr>
        <p:txBody>
          <a:bodyPr/>
          <a:lstStyle/>
          <a:p>
            <a:pPr algn="ctr"/>
            <a:r>
              <a:rPr lang="es-CL" dirty="0" err="1"/>
              <a:t>Expressing</a:t>
            </a:r>
            <a:r>
              <a:rPr lang="es-CL" dirty="0"/>
              <a:t> </a:t>
            </a:r>
            <a:r>
              <a:rPr lang="es-CL" dirty="0" err="1"/>
              <a:t>agreement</a:t>
            </a:r>
            <a:r>
              <a:rPr lang="es-CL" dirty="0"/>
              <a:t> </a:t>
            </a:r>
            <a:br>
              <a:rPr lang="es-CL" dirty="0"/>
            </a:br>
            <a:r>
              <a:rPr lang="es-CL" dirty="0" err="1"/>
              <a:t>or</a:t>
            </a:r>
            <a:r>
              <a:rPr lang="es-CL" dirty="0"/>
              <a:t> </a:t>
            </a:r>
            <a:r>
              <a:rPr lang="es-CL" dirty="0" err="1"/>
              <a:t>disagreement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L" sz="4000" b="1" dirty="0" err="1"/>
              <a:t>Unit</a:t>
            </a:r>
            <a:r>
              <a:rPr lang="es-CL" sz="4000" b="1" dirty="0"/>
              <a:t> 3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9435">
            <a:off x="7281188" y="3624784"/>
            <a:ext cx="4334480" cy="281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9720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TASK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18712" y="2505622"/>
            <a:ext cx="10554574" cy="3636511"/>
          </a:xfrm>
        </p:spPr>
        <p:txBody>
          <a:bodyPr>
            <a:normAutofit fontScale="92500"/>
          </a:bodyPr>
          <a:lstStyle/>
          <a:p>
            <a:r>
              <a:rPr lang="es-CL" sz="2400" dirty="0"/>
              <a:t>In no more </a:t>
            </a:r>
            <a:r>
              <a:rPr lang="es-CL" sz="2400" dirty="0" err="1"/>
              <a:t>than</a:t>
            </a:r>
            <a:r>
              <a:rPr lang="es-CL" sz="2400" dirty="0"/>
              <a:t> 3 </a:t>
            </a:r>
            <a:r>
              <a:rPr lang="es-CL" sz="2400" dirty="0" err="1"/>
              <a:t>students</a:t>
            </a:r>
            <a:r>
              <a:rPr lang="es-CL" sz="2400" dirty="0"/>
              <a:t>, </a:t>
            </a:r>
            <a:r>
              <a:rPr lang="es-CL" sz="2400" dirty="0" err="1"/>
              <a:t>create</a:t>
            </a:r>
            <a:r>
              <a:rPr lang="es-CL" sz="2400" dirty="0"/>
              <a:t> a dialogue </a:t>
            </a:r>
            <a:r>
              <a:rPr lang="es-CL" sz="2400" dirty="0" err="1"/>
              <a:t>using</a:t>
            </a:r>
            <a:r>
              <a:rPr lang="es-CL" sz="2400" dirty="0"/>
              <a:t> at </a:t>
            </a:r>
            <a:r>
              <a:rPr lang="es-CL" sz="2400" dirty="0" err="1"/>
              <a:t>least</a:t>
            </a:r>
            <a:r>
              <a:rPr lang="es-CL" sz="2400" dirty="0"/>
              <a:t> 4 </a:t>
            </a:r>
            <a:r>
              <a:rPr lang="es-CL" sz="2400" dirty="0" err="1"/>
              <a:t>expressions</a:t>
            </a:r>
            <a:r>
              <a:rPr lang="es-CL" sz="2400" dirty="0"/>
              <a:t> of </a:t>
            </a:r>
            <a:r>
              <a:rPr lang="es-CL" sz="2400" dirty="0" err="1"/>
              <a:t>agreement</a:t>
            </a:r>
            <a:r>
              <a:rPr lang="es-CL" sz="2400" dirty="0"/>
              <a:t>, </a:t>
            </a:r>
            <a:r>
              <a:rPr lang="es-CL" sz="2400" dirty="0" err="1"/>
              <a:t>partly</a:t>
            </a:r>
            <a:r>
              <a:rPr lang="es-CL" sz="2400" dirty="0"/>
              <a:t> </a:t>
            </a:r>
            <a:r>
              <a:rPr lang="es-CL" sz="2400" dirty="0" err="1"/>
              <a:t>agreement</a:t>
            </a:r>
            <a:r>
              <a:rPr lang="es-CL" sz="2400" dirty="0"/>
              <a:t> </a:t>
            </a:r>
            <a:r>
              <a:rPr lang="es-CL" sz="2400" dirty="0" err="1"/>
              <a:t>or</a:t>
            </a:r>
            <a:r>
              <a:rPr lang="es-CL" sz="2400" dirty="0"/>
              <a:t> </a:t>
            </a:r>
            <a:r>
              <a:rPr lang="es-CL" sz="2400" dirty="0" err="1"/>
              <a:t>disagreement</a:t>
            </a:r>
            <a:r>
              <a:rPr lang="es-CL" sz="2400" dirty="0"/>
              <a:t>.</a:t>
            </a:r>
          </a:p>
          <a:p>
            <a:r>
              <a:rPr lang="es-CL" sz="2400" dirty="0" err="1"/>
              <a:t>Every</a:t>
            </a:r>
            <a:r>
              <a:rPr lang="es-CL" sz="2400" dirty="0"/>
              <a:t> </a:t>
            </a:r>
            <a:r>
              <a:rPr lang="es-CL" sz="2400" dirty="0" err="1"/>
              <a:t>student</a:t>
            </a:r>
            <a:r>
              <a:rPr lang="es-CL" sz="2400" dirty="0"/>
              <a:t> has </a:t>
            </a:r>
            <a:r>
              <a:rPr lang="es-CL" sz="2400" dirty="0" err="1"/>
              <a:t>to</a:t>
            </a:r>
            <a:r>
              <a:rPr lang="es-CL" sz="2400" dirty="0"/>
              <a:t> </a:t>
            </a:r>
            <a:r>
              <a:rPr lang="es-CL" sz="2400" dirty="0" err="1"/>
              <a:t>participate</a:t>
            </a:r>
            <a:r>
              <a:rPr lang="es-CL" sz="2400" dirty="0"/>
              <a:t> in </a:t>
            </a:r>
            <a:r>
              <a:rPr lang="es-CL" sz="2400" dirty="0" err="1"/>
              <a:t>the</a:t>
            </a:r>
            <a:r>
              <a:rPr lang="es-CL" sz="2400" dirty="0"/>
              <a:t> dialogue a </a:t>
            </a:r>
            <a:r>
              <a:rPr lang="es-CL" sz="2400" dirty="0" err="1"/>
              <a:t>minimum</a:t>
            </a:r>
            <a:r>
              <a:rPr lang="es-CL" sz="2400" dirty="0"/>
              <a:t> </a:t>
            </a:r>
            <a:r>
              <a:rPr lang="es-CL" sz="2400"/>
              <a:t>of 3 </a:t>
            </a:r>
            <a:r>
              <a:rPr lang="es-CL" sz="2400" dirty="0"/>
              <a:t>times.</a:t>
            </a:r>
          </a:p>
          <a:p>
            <a:r>
              <a:rPr lang="es-CL" sz="2400" dirty="0" err="1"/>
              <a:t>You</a:t>
            </a:r>
            <a:r>
              <a:rPr lang="es-CL" sz="2400" dirty="0"/>
              <a:t> </a:t>
            </a:r>
            <a:r>
              <a:rPr lang="es-CL" sz="2400" dirty="0" err="1"/>
              <a:t>have</a:t>
            </a:r>
            <a:r>
              <a:rPr lang="es-CL" sz="2400" dirty="0"/>
              <a:t> </a:t>
            </a:r>
            <a:r>
              <a:rPr lang="es-CL" sz="2400" dirty="0" err="1"/>
              <a:t>only</a:t>
            </a:r>
            <a:r>
              <a:rPr lang="es-CL" sz="2400" dirty="0"/>
              <a:t> 30 minutes.</a:t>
            </a:r>
          </a:p>
          <a:p>
            <a:r>
              <a:rPr lang="es-CL" sz="2400" dirty="0"/>
              <a:t>Use </a:t>
            </a:r>
            <a:r>
              <a:rPr lang="es-CL" sz="2400" dirty="0" err="1"/>
              <a:t>your</a:t>
            </a:r>
            <a:r>
              <a:rPr lang="es-CL" sz="2400" dirty="0"/>
              <a:t> </a:t>
            </a:r>
            <a:r>
              <a:rPr lang="es-CL" sz="2400" dirty="0" err="1"/>
              <a:t>imagination</a:t>
            </a:r>
            <a:r>
              <a:rPr lang="es-CL" sz="2400" dirty="0"/>
              <a:t> </a:t>
            </a:r>
            <a:r>
              <a:rPr lang="es-CL" sz="2400" dirty="0" err="1"/>
              <a:t>to</a:t>
            </a:r>
            <a:r>
              <a:rPr lang="es-CL" sz="2400" dirty="0"/>
              <a:t> </a:t>
            </a:r>
            <a:r>
              <a:rPr lang="es-CL" sz="2400" dirty="0" err="1"/>
              <a:t>create</a:t>
            </a:r>
            <a:r>
              <a:rPr lang="es-CL" sz="2400" dirty="0"/>
              <a:t> </a:t>
            </a:r>
            <a:r>
              <a:rPr lang="es-CL" sz="2400" dirty="0" err="1"/>
              <a:t>it</a:t>
            </a:r>
            <a:r>
              <a:rPr lang="es-CL" sz="2400" dirty="0"/>
              <a:t> and </a:t>
            </a:r>
            <a:r>
              <a:rPr lang="es-CL" sz="2400" dirty="0" err="1"/>
              <a:t>make</a:t>
            </a:r>
            <a:r>
              <a:rPr lang="es-CL" sz="2400" dirty="0"/>
              <a:t> </a:t>
            </a:r>
            <a:r>
              <a:rPr lang="es-CL" sz="2400" dirty="0" err="1"/>
              <a:t>your</a:t>
            </a:r>
            <a:r>
              <a:rPr lang="es-CL" sz="2400" dirty="0"/>
              <a:t> </a:t>
            </a:r>
            <a:r>
              <a:rPr lang="es-CL" sz="2400" dirty="0" err="1"/>
              <a:t>presentation</a:t>
            </a:r>
            <a:r>
              <a:rPr lang="es-CL" sz="2400" dirty="0"/>
              <a:t> </a:t>
            </a:r>
            <a:r>
              <a:rPr lang="es-CL" sz="2400" dirty="0" err="1"/>
              <a:t>unique</a:t>
            </a:r>
            <a:r>
              <a:rPr lang="es-CL" sz="2400" dirty="0"/>
              <a:t>. </a:t>
            </a:r>
          </a:p>
          <a:p>
            <a:r>
              <a:rPr lang="es-CL" sz="2400" dirty="0" err="1"/>
              <a:t>You</a:t>
            </a:r>
            <a:r>
              <a:rPr lang="es-CL" sz="2400" dirty="0"/>
              <a:t> </a:t>
            </a:r>
            <a:r>
              <a:rPr lang="es-CL" sz="2400" dirty="0" err="1"/>
              <a:t>will</a:t>
            </a:r>
            <a:r>
              <a:rPr lang="es-CL" sz="2400" dirty="0"/>
              <a:t> </a:t>
            </a:r>
            <a:r>
              <a:rPr lang="es-CL" sz="2400" dirty="0" err="1"/>
              <a:t>have</a:t>
            </a:r>
            <a:r>
              <a:rPr lang="es-CL" sz="2400" dirty="0"/>
              <a:t> </a:t>
            </a:r>
            <a:r>
              <a:rPr lang="es-CL" sz="2400" dirty="0" err="1"/>
              <a:t>to</a:t>
            </a:r>
            <a:r>
              <a:rPr lang="es-CL" sz="2400" dirty="0"/>
              <a:t> </a:t>
            </a:r>
            <a:r>
              <a:rPr lang="es-CL" sz="2400" dirty="0" err="1"/>
              <a:t>present</a:t>
            </a:r>
            <a:r>
              <a:rPr lang="es-CL" sz="2400" dirty="0"/>
              <a:t> </a:t>
            </a:r>
            <a:r>
              <a:rPr lang="es-CL" sz="2400" dirty="0" err="1"/>
              <a:t>it</a:t>
            </a:r>
            <a:r>
              <a:rPr lang="es-CL" sz="2400" dirty="0"/>
              <a:t> in </a:t>
            </a:r>
            <a:r>
              <a:rPr lang="es-CL" sz="2400" dirty="0" err="1"/>
              <a:t>front</a:t>
            </a:r>
            <a:r>
              <a:rPr lang="es-CL" sz="2400" dirty="0"/>
              <a:t> of </a:t>
            </a:r>
            <a:r>
              <a:rPr lang="es-CL" sz="2400" dirty="0" err="1"/>
              <a:t>the</a:t>
            </a:r>
            <a:r>
              <a:rPr lang="es-CL" sz="2400" dirty="0"/>
              <a:t> </a:t>
            </a:r>
            <a:r>
              <a:rPr lang="es-CL" sz="2400" dirty="0" err="1"/>
              <a:t>class</a:t>
            </a:r>
            <a:r>
              <a:rPr lang="es-CL" sz="2400" dirty="0"/>
              <a:t>.</a:t>
            </a:r>
          </a:p>
          <a:p>
            <a:r>
              <a:rPr lang="es-CL" sz="2400" dirty="0" err="1"/>
              <a:t>It</a:t>
            </a:r>
            <a:r>
              <a:rPr lang="es-CL" sz="2400" dirty="0"/>
              <a:t> </a:t>
            </a:r>
            <a:r>
              <a:rPr lang="es-CL" sz="2400" dirty="0" err="1"/>
              <a:t>will</a:t>
            </a:r>
            <a:r>
              <a:rPr lang="es-CL" sz="2400" dirty="0"/>
              <a:t> be </a:t>
            </a:r>
            <a:r>
              <a:rPr lang="es-CL" sz="2400" dirty="0" err="1"/>
              <a:t>graded</a:t>
            </a:r>
            <a:r>
              <a:rPr lang="es-CL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7933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0761" y="447188"/>
            <a:ext cx="11423559" cy="970450"/>
          </a:xfrm>
        </p:spPr>
        <p:txBody>
          <a:bodyPr/>
          <a:lstStyle/>
          <a:p>
            <a:r>
              <a:rPr lang="es-CL" dirty="0"/>
              <a:t>EXPRESSING AGREEMENT AND DISAGREEMENT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1668" y="1815921"/>
            <a:ext cx="10767978" cy="3617873"/>
          </a:xfrm>
        </p:spPr>
        <p:txBody>
          <a:bodyPr>
            <a:normAutofit/>
          </a:bodyPr>
          <a:lstStyle/>
          <a:p>
            <a:r>
              <a:rPr lang="es-CL" sz="3200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WHAT IS TO AGREE OR DISAGREE WITH SOMETHING?</a:t>
            </a:r>
          </a:p>
          <a:p>
            <a:r>
              <a:rPr lang="es-CL" sz="2800" dirty="0" err="1"/>
              <a:t>To</a:t>
            </a:r>
            <a:r>
              <a:rPr lang="es-CL" sz="2800" dirty="0"/>
              <a:t> </a:t>
            </a:r>
            <a:r>
              <a:rPr lang="es-CL" sz="2800" dirty="0" err="1"/>
              <a:t>express</a:t>
            </a:r>
            <a:r>
              <a:rPr lang="es-CL" sz="2800" dirty="0"/>
              <a:t> </a:t>
            </a:r>
            <a:r>
              <a:rPr lang="es-CL" sz="2800" dirty="0" err="1"/>
              <a:t>what</a:t>
            </a:r>
            <a:r>
              <a:rPr lang="es-CL" sz="2800" dirty="0"/>
              <a:t> </a:t>
            </a:r>
            <a:r>
              <a:rPr lang="es-CL" sz="2800" dirty="0" err="1"/>
              <a:t>you</a:t>
            </a:r>
            <a:r>
              <a:rPr lang="es-CL" sz="2800" b="1" dirty="0"/>
              <a:t> THINK.</a:t>
            </a:r>
          </a:p>
          <a:p>
            <a:r>
              <a:rPr lang="es-CL" sz="2800" dirty="0" err="1"/>
              <a:t>To</a:t>
            </a:r>
            <a:r>
              <a:rPr lang="es-CL" sz="2800" dirty="0"/>
              <a:t> </a:t>
            </a:r>
            <a:r>
              <a:rPr lang="es-CL" sz="2800" dirty="0" err="1"/>
              <a:t>say</a:t>
            </a:r>
            <a:r>
              <a:rPr lang="es-CL" sz="2800" dirty="0"/>
              <a:t> </a:t>
            </a:r>
            <a:r>
              <a:rPr lang="es-CL" sz="2800" dirty="0" err="1"/>
              <a:t>what</a:t>
            </a:r>
            <a:r>
              <a:rPr lang="es-CL" sz="2800" dirty="0"/>
              <a:t> </a:t>
            </a:r>
            <a:r>
              <a:rPr lang="es-CL" sz="2800" dirty="0" err="1"/>
              <a:t>you</a:t>
            </a:r>
            <a:r>
              <a:rPr lang="es-CL" sz="2800" dirty="0"/>
              <a:t> </a:t>
            </a:r>
            <a:r>
              <a:rPr lang="es-CL" sz="2800" b="1" dirty="0"/>
              <a:t>WANT TO SAY.</a:t>
            </a:r>
          </a:p>
          <a:p>
            <a:r>
              <a:rPr lang="es-CL" sz="2800" dirty="0" err="1"/>
              <a:t>To</a:t>
            </a:r>
            <a:r>
              <a:rPr lang="es-CL" sz="2800" dirty="0"/>
              <a:t> </a:t>
            </a:r>
            <a:r>
              <a:rPr lang="es-CL" sz="2800" dirty="0" err="1"/>
              <a:t>agree</a:t>
            </a:r>
            <a:r>
              <a:rPr lang="es-CL" sz="2800" dirty="0"/>
              <a:t> </a:t>
            </a:r>
            <a:r>
              <a:rPr lang="es-CL" sz="2800" b="1" dirty="0" err="1"/>
              <a:t>with</a:t>
            </a:r>
            <a:r>
              <a:rPr lang="es-CL" sz="2800" b="1" dirty="0"/>
              <a:t> </a:t>
            </a:r>
            <a:r>
              <a:rPr lang="es-CL" sz="2800" b="1" dirty="0" err="1"/>
              <a:t>someone</a:t>
            </a:r>
            <a:r>
              <a:rPr lang="es-CL" sz="2800" b="1" dirty="0"/>
              <a:t> </a:t>
            </a:r>
            <a:r>
              <a:rPr lang="es-CL" sz="2800" dirty="0" err="1"/>
              <a:t>about</a:t>
            </a:r>
            <a:r>
              <a:rPr lang="es-CL" sz="2800" dirty="0"/>
              <a:t> </a:t>
            </a:r>
          </a:p>
          <a:p>
            <a:pPr marL="0" indent="0">
              <a:buNone/>
            </a:pPr>
            <a:r>
              <a:rPr lang="es-CL" sz="2800" dirty="0" err="1"/>
              <a:t>certain</a:t>
            </a:r>
            <a:r>
              <a:rPr lang="es-CL" sz="2800" dirty="0"/>
              <a:t> </a:t>
            </a:r>
            <a:r>
              <a:rPr lang="es-CL" sz="2800" dirty="0" err="1"/>
              <a:t>topics</a:t>
            </a:r>
            <a:r>
              <a:rPr lang="es-CL" sz="2800" dirty="0"/>
              <a:t> </a:t>
            </a:r>
            <a:r>
              <a:rPr lang="es-CL" sz="2800" dirty="0" err="1"/>
              <a:t>or</a:t>
            </a:r>
            <a:r>
              <a:rPr lang="es-CL" sz="2800" dirty="0"/>
              <a:t> </a:t>
            </a:r>
            <a:r>
              <a:rPr lang="es-CL" sz="2800" dirty="0" err="1"/>
              <a:t>situations</a:t>
            </a:r>
            <a:r>
              <a:rPr lang="es-CL" sz="2800" dirty="0"/>
              <a:t>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8224" y="2765401"/>
            <a:ext cx="5109987" cy="3738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298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SOME EXPRESSIONS OF AGREEMENT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276" y="1777285"/>
            <a:ext cx="4855335" cy="4945487"/>
          </a:xfrm>
        </p:spPr>
        <p:txBody>
          <a:bodyPr>
            <a:normAutofit/>
          </a:bodyPr>
          <a:lstStyle/>
          <a:p>
            <a:r>
              <a:rPr lang="es-CL" sz="2400" b="1" dirty="0" err="1"/>
              <a:t>That’s</a:t>
            </a:r>
            <a:r>
              <a:rPr lang="es-CL" sz="2400" b="1" dirty="0"/>
              <a:t> a </a:t>
            </a:r>
            <a:r>
              <a:rPr lang="es-CL" sz="2400" b="1" dirty="0" err="1"/>
              <a:t>good</a:t>
            </a:r>
            <a:r>
              <a:rPr lang="es-CL" sz="2400" b="1" dirty="0"/>
              <a:t> </a:t>
            </a:r>
            <a:r>
              <a:rPr lang="es-CL" sz="2400" b="1" dirty="0" err="1"/>
              <a:t>point</a:t>
            </a:r>
            <a:endParaRPr lang="es-CL" sz="2400" b="1" dirty="0"/>
          </a:p>
          <a:p>
            <a:r>
              <a:rPr lang="es-CL" sz="2400" b="1" dirty="0" err="1"/>
              <a:t>You</a:t>
            </a:r>
            <a:r>
              <a:rPr lang="es-CL" sz="2400" b="1" dirty="0"/>
              <a:t> </a:t>
            </a:r>
            <a:r>
              <a:rPr lang="es-CL" sz="2400" b="1" dirty="0" err="1"/>
              <a:t>have</a:t>
            </a:r>
            <a:r>
              <a:rPr lang="es-CL" sz="2400" b="1" dirty="0"/>
              <a:t> a </a:t>
            </a:r>
            <a:r>
              <a:rPr lang="es-CL" sz="2400" b="1" dirty="0" err="1"/>
              <a:t>point</a:t>
            </a:r>
            <a:r>
              <a:rPr lang="es-CL" sz="2400" b="1" dirty="0"/>
              <a:t> </a:t>
            </a:r>
            <a:r>
              <a:rPr lang="es-CL" sz="2400" b="1" dirty="0" err="1"/>
              <a:t>there</a:t>
            </a:r>
            <a:endParaRPr lang="es-CL" sz="2400" b="1" dirty="0"/>
          </a:p>
          <a:p>
            <a:r>
              <a:rPr lang="es-CL" sz="2400" b="1" dirty="0"/>
              <a:t>I </a:t>
            </a:r>
            <a:r>
              <a:rPr lang="es-CL" sz="2400" b="1" dirty="0" err="1"/>
              <a:t>feel</a:t>
            </a:r>
            <a:r>
              <a:rPr lang="es-CL" sz="2400" b="1" dirty="0"/>
              <a:t> </a:t>
            </a:r>
            <a:r>
              <a:rPr lang="es-CL" sz="2400" b="1" dirty="0" err="1"/>
              <a:t>the</a:t>
            </a:r>
            <a:r>
              <a:rPr lang="es-CL" sz="2400" b="1" dirty="0"/>
              <a:t> </a:t>
            </a:r>
            <a:r>
              <a:rPr lang="es-CL" sz="2400" b="1" dirty="0" err="1"/>
              <a:t>same</a:t>
            </a:r>
            <a:r>
              <a:rPr lang="es-CL" sz="2400" b="1" dirty="0"/>
              <a:t> </a:t>
            </a:r>
            <a:r>
              <a:rPr lang="es-CL" sz="2400" b="1" dirty="0" err="1"/>
              <a:t>way</a:t>
            </a:r>
            <a:endParaRPr lang="es-CL" sz="2400" b="1" dirty="0"/>
          </a:p>
          <a:p>
            <a:r>
              <a:rPr lang="es-CL" sz="2400" b="1" dirty="0"/>
              <a:t>I </a:t>
            </a:r>
            <a:r>
              <a:rPr lang="es-CL" sz="2400" b="1" dirty="0" err="1"/>
              <a:t>think</a:t>
            </a:r>
            <a:r>
              <a:rPr lang="es-CL" sz="2400" b="1" dirty="0"/>
              <a:t> so </a:t>
            </a:r>
            <a:r>
              <a:rPr lang="es-CL" sz="2400" b="1" dirty="0" err="1"/>
              <a:t>too</a:t>
            </a:r>
            <a:endParaRPr lang="es-CL" sz="2400" b="1" dirty="0"/>
          </a:p>
          <a:p>
            <a:r>
              <a:rPr lang="es-CL" sz="2400" b="1" dirty="0" err="1"/>
              <a:t>Absolutely</a:t>
            </a:r>
            <a:endParaRPr lang="es-CL" sz="2400" b="1" dirty="0"/>
          </a:p>
          <a:p>
            <a:r>
              <a:rPr lang="es-CL" sz="2400" b="1" dirty="0"/>
              <a:t>I </a:t>
            </a:r>
            <a:r>
              <a:rPr lang="es-CL" sz="2400" b="1" dirty="0" err="1"/>
              <a:t>totally</a:t>
            </a:r>
            <a:r>
              <a:rPr lang="es-CL" sz="2400" b="1" dirty="0"/>
              <a:t> </a:t>
            </a:r>
            <a:r>
              <a:rPr lang="es-CL" sz="2400" b="1" dirty="0" err="1"/>
              <a:t>agree</a:t>
            </a:r>
            <a:endParaRPr lang="es-CL" sz="2400" b="1" dirty="0"/>
          </a:p>
          <a:p>
            <a:r>
              <a:rPr lang="es-CL" sz="2400" b="1" dirty="0" err="1"/>
              <a:t>You’re</a:t>
            </a:r>
            <a:r>
              <a:rPr lang="es-CL" sz="2400" b="1" dirty="0"/>
              <a:t> </a:t>
            </a:r>
            <a:r>
              <a:rPr lang="es-CL" sz="2400" b="1" dirty="0" err="1"/>
              <a:t>right</a:t>
            </a:r>
            <a:endParaRPr lang="es-CL" sz="2400" b="1" dirty="0"/>
          </a:p>
          <a:p>
            <a:r>
              <a:rPr lang="es-CL" sz="2400" b="1" dirty="0"/>
              <a:t>I </a:t>
            </a:r>
            <a:r>
              <a:rPr lang="es-CL" sz="2400" b="1" dirty="0" err="1"/>
              <a:t>couldn’t</a:t>
            </a:r>
            <a:r>
              <a:rPr lang="es-CL" sz="2400" b="1" dirty="0"/>
              <a:t> </a:t>
            </a:r>
            <a:r>
              <a:rPr lang="es-CL" sz="2400" b="1" dirty="0" err="1"/>
              <a:t>agree</a:t>
            </a:r>
            <a:r>
              <a:rPr lang="es-CL" sz="2400" b="1" dirty="0"/>
              <a:t> more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4893971" y="3593206"/>
            <a:ext cx="66583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800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Do </a:t>
            </a:r>
            <a:r>
              <a:rPr lang="es-CL" sz="2800" b="1" dirty="0" err="1">
                <a:solidFill>
                  <a:schemeClr val="bg2">
                    <a:lumMod val="50000"/>
                    <a:lumOff val="50000"/>
                  </a:schemeClr>
                </a:solidFill>
              </a:rPr>
              <a:t>you</a:t>
            </a:r>
            <a:r>
              <a:rPr lang="es-CL" sz="2800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 </a:t>
            </a:r>
            <a:r>
              <a:rPr lang="es-CL" sz="2800" b="1" dirty="0" err="1">
                <a:solidFill>
                  <a:schemeClr val="bg2">
                    <a:lumMod val="50000"/>
                    <a:lumOff val="50000"/>
                  </a:schemeClr>
                </a:solidFill>
              </a:rPr>
              <a:t>know</a:t>
            </a:r>
            <a:r>
              <a:rPr lang="es-CL" sz="2800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 </a:t>
            </a:r>
            <a:r>
              <a:rPr lang="es-CL" sz="2800" b="1" dirty="0" err="1">
                <a:solidFill>
                  <a:schemeClr val="bg2">
                    <a:lumMod val="50000"/>
                    <a:lumOff val="50000"/>
                  </a:schemeClr>
                </a:solidFill>
              </a:rPr>
              <a:t>any</a:t>
            </a:r>
            <a:r>
              <a:rPr lang="es-CL" sz="2800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 </a:t>
            </a:r>
            <a:r>
              <a:rPr lang="es-CL" sz="2800" b="1" dirty="0" err="1">
                <a:solidFill>
                  <a:schemeClr val="bg2">
                    <a:lumMod val="50000"/>
                    <a:lumOff val="50000"/>
                  </a:schemeClr>
                </a:solidFill>
              </a:rPr>
              <a:t>other</a:t>
            </a:r>
            <a:r>
              <a:rPr lang="es-CL" sz="2800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 </a:t>
            </a:r>
            <a:r>
              <a:rPr lang="es-CL" sz="2800" b="1" dirty="0" err="1">
                <a:solidFill>
                  <a:schemeClr val="bg2">
                    <a:lumMod val="50000"/>
                    <a:lumOff val="50000"/>
                  </a:schemeClr>
                </a:solidFill>
              </a:rPr>
              <a:t>expressions</a:t>
            </a:r>
            <a:r>
              <a:rPr lang="es-CL" sz="2800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 </a:t>
            </a:r>
            <a:r>
              <a:rPr lang="es-CL" sz="2800" b="1" dirty="0" err="1">
                <a:solidFill>
                  <a:schemeClr val="bg2">
                    <a:lumMod val="50000"/>
                    <a:lumOff val="50000"/>
                  </a:schemeClr>
                </a:solidFill>
              </a:rPr>
              <a:t>to</a:t>
            </a:r>
            <a:r>
              <a:rPr lang="es-CL" sz="2800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 </a:t>
            </a:r>
            <a:r>
              <a:rPr lang="es-CL" sz="2800" b="1" dirty="0" err="1">
                <a:solidFill>
                  <a:schemeClr val="bg2">
                    <a:lumMod val="50000"/>
                    <a:lumOff val="50000"/>
                  </a:schemeClr>
                </a:solidFill>
              </a:rPr>
              <a:t>express</a:t>
            </a:r>
            <a:r>
              <a:rPr lang="es-CL" sz="2800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 </a:t>
            </a:r>
            <a:r>
              <a:rPr lang="es-CL" sz="2800" b="1" dirty="0" err="1">
                <a:solidFill>
                  <a:schemeClr val="bg2">
                    <a:lumMod val="50000"/>
                    <a:lumOff val="50000"/>
                  </a:schemeClr>
                </a:solidFill>
              </a:rPr>
              <a:t>agreement</a:t>
            </a:r>
            <a:r>
              <a:rPr lang="es-CL" sz="2800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63352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VIDEO GAMES MAKES YOU SMARTER?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97" y="1736034"/>
            <a:ext cx="6452315" cy="4844293"/>
          </a:xfrm>
        </p:spPr>
      </p:pic>
      <p:sp>
        <p:nvSpPr>
          <p:cNvPr id="5" name="CuadroTexto 4"/>
          <p:cNvSpPr txBox="1"/>
          <p:nvPr/>
        </p:nvSpPr>
        <p:spPr>
          <a:xfrm>
            <a:off x="7109137" y="3763543"/>
            <a:ext cx="47780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try </a:t>
            </a:r>
            <a:r>
              <a:rPr lang="es-CL" sz="3200" b="1" dirty="0" err="1">
                <a:solidFill>
                  <a:schemeClr val="bg2">
                    <a:lumMod val="50000"/>
                    <a:lumOff val="50000"/>
                  </a:schemeClr>
                </a:solidFill>
              </a:rPr>
              <a:t>to</a:t>
            </a:r>
            <a:r>
              <a:rPr lang="es-CL" sz="3200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 </a:t>
            </a:r>
            <a:r>
              <a:rPr lang="es-CL" sz="3200" b="1" dirty="0" err="1">
                <a:solidFill>
                  <a:schemeClr val="bg2">
                    <a:lumMod val="50000"/>
                    <a:lumOff val="50000"/>
                  </a:schemeClr>
                </a:solidFill>
              </a:rPr>
              <a:t>agree</a:t>
            </a:r>
            <a:r>
              <a:rPr lang="es-CL" sz="3200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 </a:t>
            </a:r>
            <a:r>
              <a:rPr lang="es-CL" sz="3200" b="1" dirty="0" err="1">
                <a:solidFill>
                  <a:schemeClr val="bg2">
                    <a:lumMod val="50000"/>
                    <a:lumOff val="50000"/>
                  </a:schemeClr>
                </a:solidFill>
              </a:rPr>
              <a:t>with</a:t>
            </a:r>
            <a:r>
              <a:rPr lang="es-CL" sz="3200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 </a:t>
            </a:r>
            <a:r>
              <a:rPr lang="es-CL" sz="3200" b="1" dirty="0" err="1">
                <a:solidFill>
                  <a:schemeClr val="bg2">
                    <a:lumMod val="50000"/>
                    <a:lumOff val="50000"/>
                  </a:schemeClr>
                </a:solidFill>
              </a:rPr>
              <a:t>this</a:t>
            </a:r>
            <a:endParaRPr lang="es-CL" sz="3200" b="1" dirty="0">
              <a:solidFill>
                <a:schemeClr val="bg2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821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EXPRESSING DISAGREEMENT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6137" y="2434108"/>
            <a:ext cx="11205861" cy="3875452"/>
          </a:xfrm>
        </p:spPr>
        <p:txBody>
          <a:bodyPr>
            <a:noAutofit/>
          </a:bodyPr>
          <a:lstStyle/>
          <a:p>
            <a:r>
              <a:rPr lang="es-CL" sz="2400" b="1" dirty="0"/>
              <a:t>I </a:t>
            </a:r>
            <a:r>
              <a:rPr lang="es-CL" sz="2400" b="1" dirty="0" err="1"/>
              <a:t>totally</a:t>
            </a:r>
            <a:r>
              <a:rPr lang="es-CL" sz="2400" b="1" dirty="0"/>
              <a:t> </a:t>
            </a:r>
            <a:r>
              <a:rPr lang="es-CL" sz="2400" b="1" dirty="0" err="1"/>
              <a:t>disagree</a:t>
            </a:r>
            <a:endParaRPr lang="es-CL" sz="2400" b="1" dirty="0"/>
          </a:p>
          <a:p>
            <a:r>
              <a:rPr lang="es-CL" sz="2400" b="1" dirty="0" err="1"/>
              <a:t>I’m</a:t>
            </a:r>
            <a:r>
              <a:rPr lang="es-CL" sz="2400" b="1" dirty="0"/>
              <a:t> </a:t>
            </a:r>
            <a:r>
              <a:rPr lang="es-CL" sz="2400" b="1" dirty="0" err="1"/>
              <a:t>sorry</a:t>
            </a:r>
            <a:r>
              <a:rPr lang="es-CL" sz="2400" b="1" dirty="0"/>
              <a:t> </a:t>
            </a:r>
            <a:r>
              <a:rPr lang="es-CL" sz="2400" b="1" dirty="0" err="1"/>
              <a:t>to</a:t>
            </a:r>
            <a:r>
              <a:rPr lang="es-CL" sz="2400" b="1" dirty="0"/>
              <a:t> </a:t>
            </a:r>
            <a:r>
              <a:rPr lang="es-CL" sz="2400" b="1" dirty="0" err="1"/>
              <a:t>disagree</a:t>
            </a:r>
            <a:r>
              <a:rPr lang="es-CL" sz="2400" b="1" dirty="0"/>
              <a:t> </a:t>
            </a:r>
            <a:r>
              <a:rPr lang="es-CL" sz="2400" b="1" dirty="0" err="1"/>
              <a:t>but</a:t>
            </a:r>
            <a:r>
              <a:rPr lang="es-CL" sz="2400" b="1" dirty="0"/>
              <a:t>…</a:t>
            </a:r>
          </a:p>
          <a:p>
            <a:r>
              <a:rPr lang="es-CL" sz="2400" b="1" dirty="0"/>
              <a:t>I </a:t>
            </a:r>
            <a:r>
              <a:rPr lang="es-CL" sz="2400" b="1" dirty="0" err="1"/>
              <a:t>hate</a:t>
            </a:r>
            <a:r>
              <a:rPr lang="es-CL" sz="2400" b="1" dirty="0"/>
              <a:t> </a:t>
            </a:r>
            <a:r>
              <a:rPr lang="es-CL" sz="2400" b="1" dirty="0" err="1"/>
              <a:t>to</a:t>
            </a:r>
            <a:r>
              <a:rPr lang="es-CL" sz="2400" b="1" dirty="0"/>
              <a:t> </a:t>
            </a:r>
            <a:r>
              <a:rPr lang="es-CL" sz="2400" b="1" dirty="0" err="1"/>
              <a:t>disagree</a:t>
            </a:r>
            <a:r>
              <a:rPr lang="es-CL" sz="2400" b="1" dirty="0"/>
              <a:t> </a:t>
            </a:r>
            <a:r>
              <a:rPr lang="es-CL" sz="2400" b="1" dirty="0" err="1"/>
              <a:t>but</a:t>
            </a:r>
            <a:r>
              <a:rPr lang="es-CL" sz="2400" b="1" dirty="0"/>
              <a:t>…</a:t>
            </a:r>
          </a:p>
          <a:p>
            <a:r>
              <a:rPr lang="es-CL" sz="2400" b="1" dirty="0" err="1"/>
              <a:t>I’m</a:t>
            </a:r>
            <a:r>
              <a:rPr lang="es-CL" sz="2400" b="1" dirty="0"/>
              <a:t> </a:t>
            </a:r>
            <a:r>
              <a:rPr lang="es-CL" sz="2400" b="1" dirty="0" err="1"/>
              <a:t>afraid</a:t>
            </a:r>
            <a:r>
              <a:rPr lang="es-CL" sz="2400" b="1" dirty="0"/>
              <a:t> I </a:t>
            </a:r>
            <a:r>
              <a:rPr lang="es-CL" sz="2400" b="1" dirty="0" err="1"/>
              <a:t>have</a:t>
            </a:r>
            <a:r>
              <a:rPr lang="es-CL" sz="2400" b="1" dirty="0"/>
              <a:t> </a:t>
            </a:r>
            <a:r>
              <a:rPr lang="es-CL" sz="2400" b="1" dirty="0" err="1"/>
              <a:t>to</a:t>
            </a:r>
            <a:r>
              <a:rPr lang="es-CL" sz="2400" b="1" dirty="0"/>
              <a:t> </a:t>
            </a:r>
            <a:r>
              <a:rPr lang="es-CL" sz="2400" b="1" dirty="0" err="1"/>
              <a:t>disagre</a:t>
            </a:r>
            <a:endParaRPr lang="es-CL" sz="2400" b="1" dirty="0"/>
          </a:p>
          <a:p>
            <a:r>
              <a:rPr lang="es-CL" sz="2400" b="1" dirty="0"/>
              <a:t>I </a:t>
            </a:r>
            <a:r>
              <a:rPr lang="es-CL" sz="2400" b="1" dirty="0" err="1"/>
              <a:t>don’t</a:t>
            </a:r>
            <a:r>
              <a:rPr lang="es-CL" sz="2400" b="1" dirty="0"/>
              <a:t> </a:t>
            </a:r>
            <a:r>
              <a:rPr lang="es-CL" sz="2400" b="1" dirty="0" err="1"/>
              <a:t>think</a:t>
            </a:r>
            <a:r>
              <a:rPr lang="es-CL" sz="2400" b="1" dirty="0"/>
              <a:t> so</a:t>
            </a:r>
          </a:p>
          <a:p>
            <a:r>
              <a:rPr lang="es-CL" sz="2400" b="1" dirty="0" err="1"/>
              <a:t>You’re</a:t>
            </a:r>
            <a:r>
              <a:rPr lang="es-CL" sz="2400" b="1" dirty="0"/>
              <a:t> </a:t>
            </a:r>
            <a:r>
              <a:rPr lang="es-CL" sz="2400" b="1" dirty="0" err="1"/>
              <a:t>wrong</a:t>
            </a:r>
            <a:r>
              <a:rPr lang="es-CL" sz="2400" b="1" dirty="0"/>
              <a:t>!</a:t>
            </a:r>
          </a:p>
          <a:p>
            <a:r>
              <a:rPr lang="es-CL" sz="2400" b="1" dirty="0"/>
              <a:t>No </a:t>
            </a:r>
            <a:r>
              <a:rPr lang="es-CL" sz="2400" b="1" dirty="0" err="1"/>
              <a:t>way</a:t>
            </a:r>
            <a:r>
              <a:rPr lang="es-CL" sz="2400" b="1" dirty="0"/>
              <a:t>!</a:t>
            </a:r>
          </a:p>
          <a:p>
            <a:r>
              <a:rPr lang="es-CL" sz="2400" b="1" dirty="0" err="1"/>
              <a:t>Isn’t</a:t>
            </a:r>
            <a:r>
              <a:rPr lang="es-CL" sz="2400" b="1" dirty="0"/>
              <a:t> true </a:t>
            </a:r>
            <a:r>
              <a:rPr lang="es-CL" sz="2400" b="1" dirty="0" err="1"/>
              <a:t>that</a:t>
            </a:r>
            <a:r>
              <a:rPr lang="es-CL" sz="2400" b="1" dirty="0"/>
              <a:t>….?</a:t>
            </a:r>
          </a:p>
          <a:p>
            <a:r>
              <a:rPr lang="es-CL" sz="2400" b="1" dirty="0" err="1"/>
              <a:t>Don’t</a:t>
            </a:r>
            <a:r>
              <a:rPr lang="es-CL" sz="2400" b="1" dirty="0"/>
              <a:t> </a:t>
            </a:r>
            <a:r>
              <a:rPr lang="es-CL" sz="2400" b="1" dirty="0" err="1"/>
              <a:t>you</a:t>
            </a:r>
            <a:r>
              <a:rPr lang="es-CL" sz="2400" b="1" dirty="0"/>
              <a:t> </a:t>
            </a:r>
            <a:r>
              <a:rPr lang="es-CL" sz="2400" b="1" dirty="0" err="1"/>
              <a:t>think</a:t>
            </a:r>
            <a:r>
              <a:rPr lang="es-CL" sz="2400" b="1" dirty="0"/>
              <a:t> </a:t>
            </a:r>
            <a:r>
              <a:rPr lang="es-CL" sz="2400" b="1" dirty="0" err="1"/>
              <a:t>that</a:t>
            </a:r>
            <a:r>
              <a:rPr lang="es-CL" sz="2400" b="1" dirty="0"/>
              <a:t>…?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4778062" y="3606085"/>
            <a:ext cx="71992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800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Do </a:t>
            </a:r>
            <a:r>
              <a:rPr lang="es-CL" sz="2800" b="1" dirty="0" err="1">
                <a:solidFill>
                  <a:schemeClr val="bg2">
                    <a:lumMod val="50000"/>
                    <a:lumOff val="50000"/>
                  </a:schemeClr>
                </a:solidFill>
              </a:rPr>
              <a:t>you</a:t>
            </a:r>
            <a:r>
              <a:rPr lang="es-CL" sz="2800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 </a:t>
            </a:r>
            <a:r>
              <a:rPr lang="es-CL" sz="2800" b="1" dirty="0" err="1">
                <a:solidFill>
                  <a:schemeClr val="bg2">
                    <a:lumMod val="50000"/>
                    <a:lumOff val="50000"/>
                  </a:schemeClr>
                </a:solidFill>
              </a:rPr>
              <a:t>know</a:t>
            </a:r>
            <a:r>
              <a:rPr lang="es-CL" sz="2800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 </a:t>
            </a:r>
            <a:r>
              <a:rPr lang="es-CL" sz="2800" b="1" dirty="0" err="1">
                <a:solidFill>
                  <a:schemeClr val="bg2">
                    <a:lumMod val="50000"/>
                    <a:lumOff val="50000"/>
                  </a:schemeClr>
                </a:solidFill>
              </a:rPr>
              <a:t>any</a:t>
            </a:r>
            <a:r>
              <a:rPr lang="es-CL" sz="2800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 </a:t>
            </a:r>
            <a:r>
              <a:rPr lang="es-CL" sz="2800" b="1" dirty="0" err="1">
                <a:solidFill>
                  <a:schemeClr val="bg2">
                    <a:lumMod val="50000"/>
                    <a:lumOff val="50000"/>
                  </a:schemeClr>
                </a:solidFill>
              </a:rPr>
              <a:t>other</a:t>
            </a:r>
            <a:r>
              <a:rPr lang="es-CL" sz="2800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 </a:t>
            </a:r>
            <a:r>
              <a:rPr lang="es-CL" sz="2800" b="1" dirty="0" err="1">
                <a:solidFill>
                  <a:schemeClr val="bg2">
                    <a:lumMod val="50000"/>
                    <a:lumOff val="50000"/>
                  </a:schemeClr>
                </a:solidFill>
              </a:rPr>
              <a:t>expressions</a:t>
            </a:r>
            <a:r>
              <a:rPr lang="es-CL" sz="2800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 </a:t>
            </a:r>
            <a:r>
              <a:rPr lang="es-CL" sz="2800" b="1" dirty="0" err="1">
                <a:solidFill>
                  <a:schemeClr val="bg2">
                    <a:lumMod val="50000"/>
                    <a:lumOff val="50000"/>
                  </a:schemeClr>
                </a:solidFill>
              </a:rPr>
              <a:t>to</a:t>
            </a:r>
            <a:r>
              <a:rPr lang="es-CL" sz="2800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 </a:t>
            </a:r>
            <a:r>
              <a:rPr lang="es-CL" sz="2800" b="1" dirty="0" err="1">
                <a:solidFill>
                  <a:schemeClr val="bg2">
                    <a:lumMod val="50000"/>
                    <a:lumOff val="50000"/>
                  </a:schemeClr>
                </a:solidFill>
              </a:rPr>
              <a:t>express</a:t>
            </a:r>
            <a:r>
              <a:rPr lang="es-CL" sz="2800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 </a:t>
            </a:r>
            <a:r>
              <a:rPr lang="es-CL" sz="2800" b="1" dirty="0" err="1">
                <a:solidFill>
                  <a:schemeClr val="bg2">
                    <a:lumMod val="50000"/>
                    <a:lumOff val="50000"/>
                  </a:schemeClr>
                </a:solidFill>
              </a:rPr>
              <a:t>disagreement</a:t>
            </a:r>
            <a:r>
              <a:rPr lang="es-CL" sz="2800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894122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DO YOU THINK ENGLISH IS BORING?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00" y="2660381"/>
            <a:ext cx="6303368" cy="3251021"/>
          </a:xfrm>
        </p:spPr>
      </p:pic>
      <p:sp>
        <p:nvSpPr>
          <p:cNvPr id="5" name="CuadroTexto 4"/>
          <p:cNvSpPr txBox="1"/>
          <p:nvPr/>
        </p:nvSpPr>
        <p:spPr>
          <a:xfrm>
            <a:off x="7508383" y="3683359"/>
            <a:ext cx="41083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800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Try </a:t>
            </a:r>
            <a:r>
              <a:rPr lang="es-CL" sz="2800" b="1" dirty="0" err="1">
                <a:solidFill>
                  <a:schemeClr val="bg2">
                    <a:lumMod val="50000"/>
                    <a:lumOff val="50000"/>
                  </a:schemeClr>
                </a:solidFill>
              </a:rPr>
              <a:t>to</a:t>
            </a:r>
            <a:r>
              <a:rPr lang="es-CL" sz="2800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 </a:t>
            </a:r>
            <a:r>
              <a:rPr lang="es-CL" sz="2800" b="1" dirty="0" err="1">
                <a:solidFill>
                  <a:schemeClr val="bg2">
                    <a:lumMod val="50000"/>
                    <a:lumOff val="50000"/>
                  </a:schemeClr>
                </a:solidFill>
              </a:rPr>
              <a:t>disagree</a:t>
            </a:r>
            <a:r>
              <a:rPr lang="es-CL" sz="2800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 </a:t>
            </a:r>
            <a:r>
              <a:rPr lang="es-CL" sz="2800" b="1" dirty="0" err="1">
                <a:solidFill>
                  <a:schemeClr val="bg2">
                    <a:lumMod val="50000"/>
                    <a:lumOff val="50000"/>
                  </a:schemeClr>
                </a:solidFill>
              </a:rPr>
              <a:t>with</a:t>
            </a:r>
            <a:r>
              <a:rPr lang="es-CL" sz="2800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 </a:t>
            </a:r>
            <a:r>
              <a:rPr lang="es-CL" sz="2800" b="1" dirty="0" err="1">
                <a:solidFill>
                  <a:schemeClr val="bg2">
                    <a:lumMod val="50000"/>
                    <a:lumOff val="50000"/>
                  </a:schemeClr>
                </a:solidFill>
              </a:rPr>
              <a:t>this</a:t>
            </a:r>
            <a:r>
              <a:rPr lang="es-CL" sz="2800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 </a:t>
            </a:r>
            <a:r>
              <a:rPr lang="es-CL" sz="2800" b="1" dirty="0" err="1">
                <a:solidFill>
                  <a:schemeClr val="bg2">
                    <a:lumMod val="50000"/>
                    <a:lumOff val="50000"/>
                  </a:schemeClr>
                </a:solidFill>
              </a:rPr>
              <a:t>statement</a:t>
            </a:r>
            <a:endParaRPr lang="es-CL" sz="2800" b="1" dirty="0">
              <a:solidFill>
                <a:schemeClr val="bg2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211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PARTLY AGREE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0983" y="2157893"/>
            <a:ext cx="4706324" cy="4023966"/>
          </a:xfrm>
        </p:spPr>
        <p:txBody>
          <a:bodyPr>
            <a:normAutofit/>
          </a:bodyPr>
          <a:lstStyle/>
          <a:p>
            <a:r>
              <a:rPr lang="es-CL" sz="2800" b="1" dirty="0" err="1"/>
              <a:t>I’m</a:t>
            </a:r>
            <a:r>
              <a:rPr lang="es-CL" sz="2800" b="1" dirty="0"/>
              <a:t> </a:t>
            </a:r>
            <a:r>
              <a:rPr lang="es-CL" sz="2800" b="1" dirty="0" err="1"/>
              <a:t>not</a:t>
            </a:r>
            <a:r>
              <a:rPr lang="es-CL" sz="2800" b="1" dirty="0"/>
              <a:t> so </a:t>
            </a:r>
            <a:r>
              <a:rPr lang="es-CL" sz="2800" b="1" dirty="0" err="1"/>
              <a:t>sure</a:t>
            </a:r>
            <a:r>
              <a:rPr lang="es-CL" sz="2800" b="1" dirty="0"/>
              <a:t> </a:t>
            </a:r>
            <a:r>
              <a:rPr lang="es-CL" sz="2800" b="1" dirty="0" err="1"/>
              <a:t>but</a:t>
            </a:r>
            <a:r>
              <a:rPr lang="es-CL" sz="2800" b="1" dirty="0"/>
              <a:t>…</a:t>
            </a:r>
          </a:p>
          <a:p>
            <a:r>
              <a:rPr lang="es-CL" sz="2800" b="1" dirty="0"/>
              <a:t>I </a:t>
            </a:r>
            <a:r>
              <a:rPr lang="es-CL" sz="2800" b="1" dirty="0" err="1"/>
              <a:t>see</a:t>
            </a:r>
            <a:r>
              <a:rPr lang="es-CL" sz="2800" b="1" dirty="0"/>
              <a:t> </a:t>
            </a:r>
            <a:r>
              <a:rPr lang="es-CL" sz="2800" b="1" dirty="0" err="1"/>
              <a:t>your</a:t>
            </a:r>
            <a:r>
              <a:rPr lang="es-CL" sz="2800" b="1" dirty="0"/>
              <a:t> </a:t>
            </a:r>
            <a:r>
              <a:rPr lang="es-CL" sz="2800" b="1" dirty="0" err="1"/>
              <a:t>point</a:t>
            </a:r>
            <a:r>
              <a:rPr lang="es-CL" sz="2800" b="1" dirty="0"/>
              <a:t> </a:t>
            </a:r>
            <a:r>
              <a:rPr lang="es-CL" sz="2800" b="1" dirty="0" err="1"/>
              <a:t>but</a:t>
            </a:r>
            <a:r>
              <a:rPr lang="es-CL" sz="2800" b="1" dirty="0"/>
              <a:t>…</a:t>
            </a:r>
          </a:p>
          <a:p>
            <a:r>
              <a:rPr lang="es-CL" sz="2800" b="1" dirty="0"/>
              <a:t>I </a:t>
            </a:r>
            <a:r>
              <a:rPr lang="es-CL" sz="2800" b="1" dirty="0" err="1"/>
              <a:t>partly</a:t>
            </a:r>
            <a:r>
              <a:rPr lang="es-CL" sz="2800" b="1" dirty="0"/>
              <a:t> </a:t>
            </a:r>
            <a:r>
              <a:rPr lang="es-CL" sz="2800" b="1" dirty="0" err="1"/>
              <a:t>agree</a:t>
            </a:r>
            <a:r>
              <a:rPr lang="es-CL" sz="2800" b="1" dirty="0"/>
              <a:t>…</a:t>
            </a:r>
          </a:p>
          <a:p>
            <a:r>
              <a:rPr lang="es-CL" sz="2800" b="1" dirty="0" err="1"/>
              <a:t>Maybe</a:t>
            </a:r>
            <a:r>
              <a:rPr lang="es-CL" sz="2800" b="1" dirty="0"/>
              <a:t>, </a:t>
            </a:r>
            <a:r>
              <a:rPr lang="es-CL" sz="2800" b="1" dirty="0" err="1"/>
              <a:t>but</a:t>
            </a:r>
            <a:r>
              <a:rPr lang="es-CL" sz="2800" b="1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440559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SOME OTHER EXPRESSIONS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02802" y="2454106"/>
            <a:ext cx="10554574" cy="3636511"/>
          </a:xfrm>
        </p:spPr>
        <p:txBody>
          <a:bodyPr>
            <a:normAutofit/>
          </a:bodyPr>
          <a:lstStyle/>
          <a:p>
            <a:r>
              <a:rPr lang="es-CL" sz="2400" b="1" dirty="0" err="1"/>
              <a:t>You</a:t>
            </a:r>
            <a:r>
              <a:rPr lang="es-CL" sz="2400" b="1" dirty="0"/>
              <a:t> </a:t>
            </a:r>
            <a:r>
              <a:rPr lang="es-CL" sz="2400" b="1" dirty="0" err="1"/>
              <a:t>also</a:t>
            </a:r>
            <a:r>
              <a:rPr lang="es-CL" sz="2400" b="1" dirty="0"/>
              <a:t> can </a:t>
            </a:r>
            <a:r>
              <a:rPr lang="es-CL" sz="2400" b="1" dirty="0" err="1"/>
              <a:t>begin</a:t>
            </a:r>
            <a:r>
              <a:rPr lang="es-CL" sz="2400" b="1" dirty="0"/>
              <a:t> a </a:t>
            </a:r>
            <a:r>
              <a:rPr lang="es-CL" sz="2400" b="1" dirty="0" err="1"/>
              <a:t>sentence</a:t>
            </a:r>
            <a:r>
              <a:rPr lang="es-CL" sz="2400" b="1" dirty="0"/>
              <a:t> </a:t>
            </a:r>
            <a:r>
              <a:rPr lang="es-CL" sz="2400" b="1" dirty="0" err="1"/>
              <a:t>expressing</a:t>
            </a:r>
            <a:r>
              <a:rPr lang="es-CL" sz="2400" b="1" dirty="0"/>
              <a:t> </a:t>
            </a:r>
            <a:r>
              <a:rPr lang="es-CL" sz="2400" b="1" dirty="0" err="1"/>
              <a:t>agreement</a:t>
            </a:r>
            <a:r>
              <a:rPr lang="es-CL" sz="2400" b="1" dirty="0"/>
              <a:t> </a:t>
            </a:r>
            <a:r>
              <a:rPr lang="es-CL" sz="2400" b="1" dirty="0" err="1"/>
              <a:t>or</a:t>
            </a:r>
            <a:r>
              <a:rPr lang="es-CL" sz="2400" b="1" dirty="0"/>
              <a:t> </a:t>
            </a:r>
            <a:r>
              <a:rPr lang="es-CL" sz="2400" b="1" dirty="0" err="1"/>
              <a:t>disagreent</a:t>
            </a:r>
            <a:r>
              <a:rPr lang="es-CL" sz="2400" b="1" dirty="0"/>
              <a:t> </a:t>
            </a:r>
            <a:r>
              <a:rPr lang="es-CL" sz="2400" b="1" dirty="0" err="1"/>
              <a:t>with</a:t>
            </a:r>
            <a:r>
              <a:rPr lang="es-CL" sz="2400" b="1" dirty="0"/>
              <a:t> </a:t>
            </a:r>
            <a:r>
              <a:rPr lang="es-CL" sz="2400" b="1" dirty="0" err="1"/>
              <a:t>these</a:t>
            </a:r>
            <a:r>
              <a:rPr lang="es-CL" sz="2400" b="1" dirty="0"/>
              <a:t> </a:t>
            </a:r>
            <a:r>
              <a:rPr lang="es-CL" sz="2400" b="1" dirty="0" err="1"/>
              <a:t>expressions</a:t>
            </a:r>
            <a:r>
              <a:rPr lang="es-CL" sz="2400" b="1" dirty="0"/>
              <a:t>;</a:t>
            </a:r>
          </a:p>
          <a:p>
            <a:r>
              <a:rPr lang="es-CL" sz="2400" dirty="0"/>
              <a:t>I </a:t>
            </a:r>
            <a:r>
              <a:rPr lang="es-CL" sz="2400" dirty="0" err="1"/>
              <a:t>feel</a:t>
            </a:r>
            <a:r>
              <a:rPr lang="es-CL" sz="2400" dirty="0"/>
              <a:t>…</a:t>
            </a:r>
          </a:p>
          <a:p>
            <a:r>
              <a:rPr lang="es-CL" sz="2400" dirty="0"/>
              <a:t>In </a:t>
            </a:r>
            <a:r>
              <a:rPr lang="es-CL" sz="2400" dirty="0" err="1"/>
              <a:t>my</a:t>
            </a:r>
            <a:r>
              <a:rPr lang="es-CL" sz="2400" dirty="0"/>
              <a:t> </a:t>
            </a:r>
            <a:r>
              <a:rPr lang="es-CL" sz="2400" dirty="0" err="1"/>
              <a:t>opinion</a:t>
            </a:r>
            <a:r>
              <a:rPr lang="es-CL" sz="2400" dirty="0"/>
              <a:t>…</a:t>
            </a:r>
          </a:p>
          <a:p>
            <a:r>
              <a:rPr lang="es-CL" sz="2400" dirty="0"/>
              <a:t>I </a:t>
            </a:r>
            <a:r>
              <a:rPr lang="es-CL" sz="2400" dirty="0" err="1"/>
              <a:t>think</a:t>
            </a:r>
            <a:r>
              <a:rPr lang="es-CL" sz="2400" dirty="0"/>
              <a:t>…</a:t>
            </a:r>
          </a:p>
          <a:p>
            <a:r>
              <a:rPr lang="es-CL" sz="2400" dirty="0"/>
              <a:t>I </a:t>
            </a:r>
            <a:r>
              <a:rPr lang="es-CL" sz="2400" dirty="0" err="1"/>
              <a:t>don’t</a:t>
            </a:r>
            <a:r>
              <a:rPr lang="es-CL" sz="2400" dirty="0"/>
              <a:t> </a:t>
            </a:r>
            <a:r>
              <a:rPr lang="es-CL" sz="2400" dirty="0" err="1"/>
              <a:t>think</a:t>
            </a:r>
            <a:r>
              <a:rPr lang="es-CL" sz="2400" dirty="0"/>
              <a:t>…</a:t>
            </a:r>
          </a:p>
          <a:p>
            <a:r>
              <a:rPr lang="es-CL" sz="2400" dirty="0" err="1"/>
              <a:t>Well</a:t>
            </a:r>
            <a:r>
              <a:rPr lang="es-CL" sz="2400" dirty="0"/>
              <a:t>, yes, </a:t>
            </a:r>
            <a:r>
              <a:rPr lang="es-CL" sz="2400" dirty="0" err="1"/>
              <a:t>but</a:t>
            </a:r>
            <a:r>
              <a:rPr lang="es-CL" sz="24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397003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TIPS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4400" b="1" dirty="0"/>
              <a:t>THE VERB ‘TO AGREE’</a:t>
            </a:r>
          </a:p>
          <a:p>
            <a:r>
              <a:rPr lang="es-CL" sz="4400" b="1" dirty="0"/>
              <a:t>YES</a:t>
            </a:r>
          </a:p>
          <a:p>
            <a:r>
              <a:rPr lang="es-CL" sz="4400" b="1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9239126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TM03457503[[fn=Citable]]</Template>
  <TotalTime>70</TotalTime>
  <Words>303</Words>
  <Application>Microsoft Office PowerPoint</Application>
  <PresentationFormat>Panorámica</PresentationFormat>
  <Paragraphs>56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Century Gothic</vt:lpstr>
      <vt:lpstr>Wingdings 2</vt:lpstr>
      <vt:lpstr>Citable</vt:lpstr>
      <vt:lpstr>Expressing agreement  or disagreement</vt:lpstr>
      <vt:lpstr>EXPRESSING AGREEMENT AND DISAGREEMENT</vt:lpstr>
      <vt:lpstr>SOME EXPRESSIONS OF AGREEMENT</vt:lpstr>
      <vt:lpstr>VIDEO GAMES MAKES YOU SMARTER?</vt:lpstr>
      <vt:lpstr>EXPRESSING DISAGREEMENT</vt:lpstr>
      <vt:lpstr>DO YOU THINK ENGLISH IS BORING?</vt:lpstr>
      <vt:lpstr>PARTLY AGREE</vt:lpstr>
      <vt:lpstr>SOME OTHER EXPRESSIONS</vt:lpstr>
      <vt:lpstr>TIPS</vt:lpstr>
      <vt:lpstr>TASK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Expressing agreement  or disagreement</dc:title>
  <dc:creator>maria luisa castillo silva</dc:creator>
  <cp:lastModifiedBy> </cp:lastModifiedBy>
  <cp:revision>22</cp:revision>
  <dcterms:created xsi:type="dcterms:W3CDTF">2016-10-28T23:59:13Z</dcterms:created>
  <dcterms:modified xsi:type="dcterms:W3CDTF">2020-03-18T15:17:42Z</dcterms:modified>
</cp:coreProperties>
</file>